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56" r:id="rId5"/>
    <p:sldId id="257" r:id="rId6"/>
    <p:sldId id="25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694-2893-4311-BD03-ED679EAB3F74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D5B1-2B13-4D5C-B190-1C657ECA6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24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694-2893-4311-BD03-ED679EAB3F74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D5B1-2B13-4D5C-B190-1C657ECA6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30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694-2893-4311-BD03-ED679EAB3F74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D5B1-2B13-4D5C-B190-1C657ECA6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54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694-2893-4311-BD03-ED679EAB3F74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D5B1-2B13-4D5C-B190-1C657ECA6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59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694-2893-4311-BD03-ED679EAB3F74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D5B1-2B13-4D5C-B190-1C657ECA6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43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694-2893-4311-BD03-ED679EAB3F74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D5B1-2B13-4D5C-B190-1C657ECA6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73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694-2893-4311-BD03-ED679EAB3F74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D5B1-2B13-4D5C-B190-1C657ECA6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28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694-2893-4311-BD03-ED679EAB3F74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D5B1-2B13-4D5C-B190-1C657ECA6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66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694-2893-4311-BD03-ED679EAB3F74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D5B1-2B13-4D5C-B190-1C657ECA6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694-2893-4311-BD03-ED679EAB3F74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D5B1-2B13-4D5C-B190-1C657ECA6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97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694-2893-4311-BD03-ED679EAB3F74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D5B1-2B13-4D5C-B190-1C657ECA6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92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27694-2893-4311-BD03-ED679EAB3F74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0D5B1-2B13-4D5C-B190-1C657ECA6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28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53"/>
            <a:ext cx="12192000" cy="536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1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84" y="0"/>
            <a:ext cx="10624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1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1" y="91147"/>
            <a:ext cx="10935098" cy="615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3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53" y="435429"/>
            <a:ext cx="11397237" cy="56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00"/>
            <a:ext cx="12099851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9640" y="18000"/>
            <a:ext cx="1188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61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Administrator</cp:lastModifiedBy>
  <cp:revision>4</cp:revision>
  <dcterms:created xsi:type="dcterms:W3CDTF">2021-04-22T04:01:28Z</dcterms:created>
  <dcterms:modified xsi:type="dcterms:W3CDTF">2023-05-25T07:57:24Z</dcterms:modified>
</cp:coreProperties>
</file>