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59" r:id="rId5"/>
    <p:sldId id="258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50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58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6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141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98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78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6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52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2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934A-940B-49CB-95C4-3990AFCDEFF1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76105-F8A3-40CF-B51C-D0D8269E9D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94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0584"/>
            <a:ext cx="12192000" cy="695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44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58424" y="1520982"/>
            <a:ext cx="6246891" cy="2914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正常打印即可，用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A4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正反打印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注意：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、课题组成员要签字</a:t>
            </a:r>
            <a:endParaRPr lang="en-US" altLang="zh-CN" sz="24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、经费要和财务盖章的决算表一致</a:t>
            </a:r>
            <a:endParaRPr lang="zh-CN" altLang="en-US" sz="2400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240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713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5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47360" cy="658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4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" y="0"/>
            <a:ext cx="12127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9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168" y="833149"/>
            <a:ext cx="10613565" cy="45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47619" cy="6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5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028" y="0"/>
            <a:ext cx="99333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00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44" y="0"/>
            <a:ext cx="11247619" cy="679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208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67" y="0"/>
            <a:ext cx="10390476" cy="606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54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27</Words>
  <Application>Microsoft Office PowerPoint</Application>
  <PresentationFormat>宽屏</PresentationFormat>
  <Paragraphs>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Windows User</cp:lastModifiedBy>
  <cp:revision>5</cp:revision>
  <dcterms:created xsi:type="dcterms:W3CDTF">2021-05-27T03:20:48Z</dcterms:created>
  <dcterms:modified xsi:type="dcterms:W3CDTF">2021-10-11T02:02:24Z</dcterms:modified>
</cp:coreProperties>
</file>