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梓珠传媒-F" initials="梓珠传媒-F" lastIdx="1" clrIdx="0"/>
  <p:cmAuthor id="2" name="GHM" initials="G" lastIdx="1" clrIdx="1"/>
  <p:cmAuthor id="3" name="文婷 宋" initials="文婷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校门图-阳刻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30000" detail="2"/>
                    </a14:imgEffect>
                  </a14:imgLayer>
                </a14:imgProps>
              </a:ext>
            </a:extLst>
          </a:blip>
          <a:srcRect l="6113" r="9822" b="23496"/>
          <a:stretch>
            <a:fillRect/>
          </a:stretch>
        </p:blipFill>
        <p:spPr>
          <a:xfrm>
            <a:off x="323850" y="4667250"/>
            <a:ext cx="11544300" cy="2200275"/>
          </a:xfrm>
          <a:prstGeom prst="rect">
            <a:avLst/>
          </a:prstGeom>
        </p:spPr>
      </p:pic>
      <p:sp>
        <p:nvSpPr>
          <p:cNvPr id="19" name="矩形 12"/>
          <p:cNvSpPr/>
          <p:nvPr userDrawn="1"/>
        </p:nvSpPr>
        <p:spPr>
          <a:xfrm>
            <a:off x="0" y="242570"/>
            <a:ext cx="2967355" cy="713740"/>
          </a:xfrm>
          <a:custGeom>
            <a:avLst/>
            <a:gdLst>
              <a:gd name="connsiteX0" fmla="*/ 0 w 2476796"/>
              <a:gd name="connsiteY0" fmla="*/ 0 h 713638"/>
              <a:gd name="connsiteX1" fmla="*/ 2476796 w 2476796"/>
              <a:gd name="connsiteY1" fmla="*/ 0 h 713638"/>
              <a:gd name="connsiteX2" fmla="*/ 2476796 w 2476796"/>
              <a:gd name="connsiteY2" fmla="*/ 713638 h 713638"/>
              <a:gd name="connsiteX3" fmla="*/ 0 w 2476796"/>
              <a:gd name="connsiteY3" fmla="*/ 713638 h 713638"/>
              <a:gd name="connsiteX4" fmla="*/ 0 w 2476796"/>
              <a:gd name="connsiteY4" fmla="*/ 0 h 713638"/>
              <a:gd name="connsiteX0-1" fmla="*/ 0 w 2476796"/>
              <a:gd name="connsiteY0-2" fmla="*/ 0 h 713638"/>
              <a:gd name="connsiteX1-3" fmla="*/ 2476796 w 2476796"/>
              <a:gd name="connsiteY1-4" fmla="*/ 0 h 713638"/>
              <a:gd name="connsiteX2-5" fmla="*/ 2013500 w 2476796"/>
              <a:gd name="connsiteY2-6" fmla="*/ 713638 h 713638"/>
              <a:gd name="connsiteX3-7" fmla="*/ 0 w 2476796"/>
              <a:gd name="connsiteY3-8" fmla="*/ 713638 h 713638"/>
              <a:gd name="connsiteX4-9" fmla="*/ 0 w 2476796"/>
              <a:gd name="connsiteY4-10" fmla="*/ 0 h 713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76796" h="713638">
                <a:moveTo>
                  <a:pt x="0" y="0"/>
                </a:moveTo>
                <a:lnTo>
                  <a:pt x="2476796" y="0"/>
                </a:lnTo>
                <a:lnTo>
                  <a:pt x="2013500" y="713638"/>
                </a:lnTo>
                <a:lnTo>
                  <a:pt x="0" y="713638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7276" y="243405"/>
            <a:ext cx="9391354" cy="7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5B9BD5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A2B7-641D-4CE4-9729-9F50E6997B5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椭圆 10"/>
          <p:cNvSpPr>
            <a:spLocks noChangeAspect="1"/>
          </p:cNvSpPr>
          <p:nvPr userDrawn="1"/>
        </p:nvSpPr>
        <p:spPr bwMode="auto">
          <a:xfrm>
            <a:off x="83937" y="101689"/>
            <a:ext cx="1008000" cy="1008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 rot="16200000">
            <a:off x="10063222" y="1657544"/>
            <a:ext cx="3842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lbertus Medium" panose="020E0602030304020304" pitchFamily="34" charset="0"/>
                <a:ea typeface="+mn-ea"/>
                <a:cs typeface="+mn-cs"/>
              </a:rPr>
              <a:t>China Pharmaceutical University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lbertus Medium" panose="020E0602030304020304" pitchFamily="34" charset="0"/>
            </a:endParaRPr>
          </a:p>
        </p:txBody>
      </p:sp>
      <p:pic>
        <p:nvPicPr>
          <p:cNvPr id="20" name="图片 2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937" y="164007"/>
            <a:ext cx="882000" cy="88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6"/>
          <p:cNvSpPr/>
          <p:nvPr userDrawn="1"/>
        </p:nvSpPr>
        <p:spPr>
          <a:xfrm>
            <a:off x="11404600" y="6344920"/>
            <a:ext cx="787400" cy="360680"/>
          </a:xfrm>
          <a:custGeom>
            <a:avLst/>
            <a:gdLst>
              <a:gd name="connsiteX0" fmla="*/ 0 w 787400"/>
              <a:gd name="connsiteY0" fmla="*/ 0 h 360680"/>
              <a:gd name="connsiteX1" fmla="*/ 787400 w 787400"/>
              <a:gd name="connsiteY1" fmla="*/ 0 h 360680"/>
              <a:gd name="connsiteX2" fmla="*/ 787400 w 787400"/>
              <a:gd name="connsiteY2" fmla="*/ 360680 h 360680"/>
              <a:gd name="connsiteX3" fmla="*/ 0 w 787400"/>
              <a:gd name="connsiteY3" fmla="*/ 360680 h 360680"/>
              <a:gd name="connsiteX4" fmla="*/ 0 w 787400"/>
              <a:gd name="connsiteY4" fmla="*/ 0 h 360680"/>
              <a:gd name="connsiteX0-1" fmla="*/ 218440 w 787400"/>
              <a:gd name="connsiteY0-2" fmla="*/ 0 h 360680"/>
              <a:gd name="connsiteX1-3" fmla="*/ 787400 w 787400"/>
              <a:gd name="connsiteY1-4" fmla="*/ 0 h 360680"/>
              <a:gd name="connsiteX2-5" fmla="*/ 787400 w 787400"/>
              <a:gd name="connsiteY2-6" fmla="*/ 360680 h 360680"/>
              <a:gd name="connsiteX3-7" fmla="*/ 0 w 787400"/>
              <a:gd name="connsiteY3-8" fmla="*/ 360680 h 360680"/>
              <a:gd name="connsiteX4-9" fmla="*/ 218440 w 787400"/>
              <a:gd name="connsiteY4-10" fmla="*/ 0 h 360680"/>
              <a:gd name="connsiteX0-11" fmla="*/ 274320 w 787400"/>
              <a:gd name="connsiteY0-12" fmla="*/ 0 h 360680"/>
              <a:gd name="connsiteX1-13" fmla="*/ 787400 w 787400"/>
              <a:gd name="connsiteY1-14" fmla="*/ 0 h 360680"/>
              <a:gd name="connsiteX2-15" fmla="*/ 787400 w 787400"/>
              <a:gd name="connsiteY2-16" fmla="*/ 360680 h 360680"/>
              <a:gd name="connsiteX3-17" fmla="*/ 0 w 787400"/>
              <a:gd name="connsiteY3-18" fmla="*/ 360680 h 360680"/>
              <a:gd name="connsiteX4-19" fmla="*/ 274320 w 787400"/>
              <a:gd name="connsiteY4-20" fmla="*/ 0 h 360680"/>
              <a:gd name="connsiteX0-21" fmla="*/ 254000 w 787400"/>
              <a:gd name="connsiteY0-22" fmla="*/ 0 h 360680"/>
              <a:gd name="connsiteX1-23" fmla="*/ 787400 w 787400"/>
              <a:gd name="connsiteY1-24" fmla="*/ 0 h 360680"/>
              <a:gd name="connsiteX2-25" fmla="*/ 787400 w 787400"/>
              <a:gd name="connsiteY2-26" fmla="*/ 360680 h 360680"/>
              <a:gd name="connsiteX3-27" fmla="*/ 0 w 787400"/>
              <a:gd name="connsiteY3-28" fmla="*/ 360680 h 360680"/>
              <a:gd name="connsiteX4-29" fmla="*/ 254000 w 787400"/>
              <a:gd name="connsiteY4-30" fmla="*/ 0 h 3606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7400" h="360680">
                <a:moveTo>
                  <a:pt x="254000" y="0"/>
                </a:moveTo>
                <a:lnTo>
                  <a:pt x="787400" y="0"/>
                </a:lnTo>
                <a:lnTo>
                  <a:pt x="787400" y="360680"/>
                </a:lnTo>
                <a:lnTo>
                  <a:pt x="0" y="360680"/>
                </a:lnTo>
                <a:lnTo>
                  <a:pt x="254000" y="0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4141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chemeClr val="bg1"/>
                </a:solidFill>
              </a:defRPr>
            </a:lvl1pPr>
          </a:lstStyle>
          <a:p>
            <a:fld id="{B3C9FEB6-CD4D-4267-B976-C6EBA444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670" y="224155"/>
            <a:ext cx="1613535" cy="720090"/>
          </a:xfrm>
        </p:spPr>
        <p:txBody>
          <a:bodyPr/>
          <a:lstStyle/>
          <a:p>
            <a:r>
              <a:rPr lang="zh-CN" altLang="en-US" sz="2800" dirty="0">
                <a:solidFill>
                  <a:schemeClr val="bg1"/>
                </a:solidFill>
              </a:rPr>
              <a:t>项目名称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241411" y="6356350"/>
            <a:ext cx="27432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prstClr val="white"/>
                </a:solidFill>
              </a:rPr>
              <a:t>1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26415" y="1277620"/>
            <a:ext cx="11323955" cy="2997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09" tIns="60954" rIns="121909" bIns="60954">
            <a:spAutoFit/>
          </a:bodyPr>
          <a:p>
            <a:pPr indent="0" algn="l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  <a:defRPr/>
            </a:pPr>
            <a:r>
              <a:rPr lang="en-US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项目简介：</a:t>
            </a:r>
            <a:endParaRPr lang="zh-CN" altLang="zh-CN" kern="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  <a:defRPr/>
            </a:pPr>
            <a:r>
              <a:rPr lang="en-US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  责 </a:t>
            </a:r>
            <a:r>
              <a:rPr lang="en-US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人：</a:t>
            </a:r>
            <a:endParaRPr lang="zh-CN" altLang="en-US" kern="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  <a:defRPr/>
            </a:pPr>
            <a:r>
              <a:rPr lang="en-US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申报类别：</a:t>
            </a:r>
            <a:r>
              <a:rPr lang="zh-CN" altLang="en-US" kern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（如化药1类、保健品等）</a:t>
            </a:r>
            <a:endParaRPr lang="zh-CN" altLang="en-US" kern="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  <a:defRPr/>
            </a:pPr>
            <a:r>
              <a:rPr lang="en-US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  应  症：</a:t>
            </a:r>
            <a:endParaRPr lang="zh-CN" altLang="en-US" kern="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  <a:defRPr/>
            </a:pPr>
            <a:r>
              <a:rPr lang="en-US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专利情况：</a:t>
            </a:r>
            <a:endParaRPr lang="zh-CN" altLang="en-US" kern="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  <a:defRPr/>
            </a:pPr>
            <a:r>
              <a:rPr lang="en-US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项目进展：</a:t>
            </a:r>
            <a:endParaRPr lang="zh-CN" altLang="zh-CN" kern="0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  <a:defRPr/>
            </a:pPr>
            <a:r>
              <a:rPr lang="en-US" altLang="zh-CN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7.</a:t>
            </a:r>
            <a:r>
              <a:rPr lang="zh-CN" altLang="zh-CN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优势与不足：</a:t>
            </a:r>
            <a:endParaRPr lang="zh-CN" altLang="zh-CN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  <a:defRPr/>
            </a:pPr>
            <a:r>
              <a:rPr lang="en-US" altLang="zh-CN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8.</a:t>
            </a:r>
            <a:r>
              <a:rPr lang="zh-CN" altLang="zh-CN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国内外产品竞争性：</a:t>
            </a:r>
            <a:endParaRPr lang="zh-CN" altLang="en-US" kern="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zc0NjU2ZmFhZDU5MjEzODU3NTkzZmIzODlmMGFhNWEifQ=="/>
  <p:tag name="KSO_WPP_MARK_KEY" val="58598a22-559c-457b-ad24-b448d4d7eb9b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WPS 演示</Application>
  <PresentationFormat>宽屏</PresentationFormat>
  <Paragraphs>13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Calibri</vt:lpstr>
      <vt:lpstr>Albertus Medium</vt:lpstr>
      <vt:lpstr>Segoe Print</vt:lpstr>
      <vt:lpstr>Wingdings</vt:lpstr>
      <vt:lpstr>Arial Unicode MS</vt:lpstr>
      <vt:lpstr>Office 主题</vt:lpstr>
      <vt:lpstr>项目名称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1412751596</cp:lastModifiedBy>
  <cp:revision>4</cp:revision>
  <dcterms:created xsi:type="dcterms:W3CDTF">2022-10-12T02:52:00Z</dcterms:created>
  <dcterms:modified xsi:type="dcterms:W3CDTF">2022-10-12T03:26:16Z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B214E5086530448D8AD7582B64D7953C</vt:lpwstr>
  </property>
  <property fmtid="{D5CDD505-2E9C-101B-9397-08002B2CF9AE}" pid="3" name="KSOProductBuildVer">
    <vt:lpwstr>2052-11.1.0.12358</vt:lpwstr>
  </property>
</Properties>
</file>