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71" r:id="rId13"/>
    <p:sldId id="268" r:id="rId14"/>
    <p:sldId id="272" r:id="rId15"/>
    <p:sldId id="273" r:id="rId16"/>
    <p:sldId id="274" r:id="rId17"/>
    <p:sldId id="27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961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020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61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1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79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660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508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78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2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22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79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06112-539E-41CC-AC98-E2CA9FFB7ABF}" type="datetimeFigureOut">
              <a:rPr lang="zh-CN" altLang="en-US" smtClean="0"/>
              <a:t>2025/3/1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D7A7A-83CC-4E41-96C5-09312AB86F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61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75709" y="3757686"/>
            <a:ext cx="65094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一、账号申请、关联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088" y="478822"/>
            <a:ext cx="10506545" cy="2094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</a:rPr>
              <a:t>此教程为校内精简版，详细说明可参考官方教程：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</a:rPr>
              <a:t>附件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000" b="1" dirty="0">
                <a:solidFill>
                  <a:srgbClr val="FF0000"/>
                </a:solidFill>
              </a:rPr>
              <a:t>江苏省科技计划管理信息系统使用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手册</a:t>
            </a:r>
            <a:endParaRPr lang="en-US" altLang="zh-CN" sz="2000" b="1" dirty="0" smtClean="0">
              <a:solidFill>
                <a:srgbClr val="FF0000"/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</a:rPr>
              <a:t>附件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000" b="1" dirty="0">
                <a:solidFill>
                  <a:srgbClr val="FF0000"/>
                </a:solidFill>
              </a:rPr>
              <a:t>科技计划项目管理信息系统用户体系介绍</a:t>
            </a:r>
          </a:p>
        </p:txBody>
      </p:sp>
    </p:spTree>
    <p:extLst>
      <p:ext uri="{BB962C8B-B14F-4D97-AF65-F5344CB8AC3E}">
        <p14:creationId xmlns:p14="http://schemas.microsoft.com/office/powerpoint/2010/main" val="2432691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646" y="323581"/>
            <a:ext cx="9850170" cy="62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325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8302" y="2245757"/>
            <a:ext cx="65094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学校审核后账号即可正常使用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48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3649" y="2417773"/>
            <a:ext cx="65094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二、项目申报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78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807" y="536959"/>
            <a:ext cx="7224386" cy="57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361" y="883699"/>
            <a:ext cx="8291278" cy="509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99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291" y="1268543"/>
            <a:ext cx="8047417" cy="432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24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679" y="376188"/>
            <a:ext cx="6309907" cy="5105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067" y="1371421"/>
            <a:ext cx="7917866" cy="411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553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58430" y="1802137"/>
            <a:ext cx="991354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学校对申报项目进行形式审核、退回修改、申请修改后重新提交审核、学校审核通过后上报。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流程完毕。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46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721" y="1520982"/>
            <a:ext cx="10348111" cy="47290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68721" y="525598"/>
            <a:ext cx="101428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江苏数字科技 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https://jsszkj.kxjst.jiangsu.gov.cn/js-home/home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542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47" y="300719"/>
            <a:ext cx="10393378" cy="625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820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422" y="488887"/>
            <a:ext cx="11235350" cy="602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70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222" y="556011"/>
            <a:ext cx="8245555" cy="574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205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288" y="247374"/>
            <a:ext cx="9949758" cy="636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711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507" y="441701"/>
            <a:ext cx="10556341" cy="597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79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733" y="768319"/>
            <a:ext cx="9541067" cy="477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116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686" y="575062"/>
            <a:ext cx="7460627" cy="570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301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85</Words>
  <Application>Microsoft Office PowerPoint</Application>
  <PresentationFormat>宽屏</PresentationFormat>
  <Paragraphs>10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2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Microsoft 帐户</cp:lastModifiedBy>
  <cp:revision>8</cp:revision>
  <dcterms:created xsi:type="dcterms:W3CDTF">2025-03-01T03:15:33Z</dcterms:created>
  <dcterms:modified xsi:type="dcterms:W3CDTF">2025-03-01T04:18:26Z</dcterms:modified>
</cp:coreProperties>
</file>